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0458-32F3-4959-B122-541036EDD579}" type="datetimeFigureOut">
              <a:rPr lang="pt-BR" smtClean="0"/>
              <a:t>28/02/2011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DE8F-C62E-47EC-805E-C8501FBE0010}" type="slidenum">
              <a:rPr lang="pt-BR" smtClean="0"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0458-32F3-4959-B122-541036EDD579}" type="datetimeFigureOut">
              <a:rPr lang="pt-BR" smtClean="0"/>
              <a:t>28/02/2011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DE8F-C62E-47EC-805E-C8501FBE0010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0458-32F3-4959-B122-541036EDD579}" type="datetimeFigureOut">
              <a:rPr lang="pt-BR" smtClean="0"/>
              <a:t>28/02/2011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DE8F-C62E-47EC-805E-C8501FBE0010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0458-32F3-4959-B122-541036EDD579}" type="datetimeFigureOut">
              <a:rPr lang="pt-BR" smtClean="0"/>
              <a:t>28/02/2011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DE8F-C62E-47EC-805E-C8501FBE0010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0458-32F3-4959-B122-541036EDD579}" type="datetimeFigureOut">
              <a:rPr lang="pt-BR" smtClean="0"/>
              <a:t>28/02/2011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DE8F-C62E-47EC-805E-C8501FBE0010}" type="slidenum">
              <a:rPr lang="pt-BR" smtClean="0"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0458-32F3-4959-B122-541036EDD579}" type="datetimeFigureOut">
              <a:rPr lang="pt-BR" smtClean="0"/>
              <a:t>28/02/2011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DE8F-C62E-47EC-805E-C8501FBE0010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0458-32F3-4959-B122-541036EDD579}" type="datetimeFigureOut">
              <a:rPr lang="pt-BR" smtClean="0"/>
              <a:t>28/02/2011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DE8F-C62E-47EC-805E-C8501FBE0010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0458-32F3-4959-B122-541036EDD579}" type="datetimeFigureOut">
              <a:rPr lang="pt-BR" smtClean="0"/>
              <a:t>28/02/2011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DE8F-C62E-47EC-805E-C8501FBE0010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0458-32F3-4959-B122-541036EDD579}" type="datetimeFigureOut">
              <a:rPr lang="pt-BR" smtClean="0"/>
              <a:t>28/02/2011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DE8F-C62E-47EC-805E-C8501FBE0010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0458-32F3-4959-B122-541036EDD579}" type="datetimeFigureOut">
              <a:rPr lang="pt-BR" smtClean="0"/>
              <a:t>28/02/2011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DE8F-C62E-47EC-805E-C8501FBE0010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0458-32F3-4959-B122-541036EDD579}" type="datetimeFigureOut">
              <a:rPr lang="pt-BR" smtClean="0"/>
              <a:t>28/02/2011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61DE8F-C62E-47EC-805E-C8501FBE0010}" type="slidenum">
              <a:rPr lang="pt-BR" smtClean="0"/>
              <a:t>‹#›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FF0458-32F3-4959-B122-541036EDD579}" type="datetimeFigureOut">
              <a:rPr lang="pt-BR" smtClean="0"/>
              <a:t>28/02/2011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61DE8F-C62E-47EC-805E-C8501FBE0010}" type="slidenum">
              <a:rPr lang="pt-BR" smtClean="0"/>
              <a:t>‹#›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6000" dirty="0" smtClean="0">
                <a:solidFill>
                  <a:srgbClr val="FF0000"/>
                </a:solidFill>
              </a:rPr>
              <a:t>LOS COLORES</a:t>
            </a:r>
            <a:endParaRPr lang="pt-BR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404664"/>
            <a:ext cx="8640960" cy="6192688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6" name="Picture 5" descr="los_color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8640960" cy="6480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564904"/>
            <a:ext cx="7715200" cy="938368"/>
          </a:xfrm>
        </p:spPr>
        <p:txBody>
          <a:bodyPr>
            <a:noAutofit/>
          </a:bodyPr>
          <a:lstStyle/>
          <a:p>
            <a:pPr algn="ctr"/>
            <a:r>
              <a:rPr lang="pt-BR" sz="5400" dirty="0" err="1" smtClean="0"/>
              <a:t>Recuerda</a:t>
            </a:r>
            <a:r>
              <a:rPr lang="pt-BR" sz="5400" dirty="0" smtClean="0"/>
              <a:t> que el </a:t>
            </a:r>
            <a:r>
              <a:rPr lang="pt-BR" sz="5400" dirty="0" err="1" smtClean="0"/>
              <a:t>color</a:t>
            </a:r>
            <a:r>
              <a:rPr lang="pt-BR" sz="5400" dirty="0" smtClean="0"/>
              <a:t> </a:t>
            </a:r>
            <a:r>
              <a:rPr lang="pt-BR" sz="5400" dirty="0" smtClean="0">
                <a:solidFill>
                  <a:srgbClr val="FF0000"/>
                </a:solidFill>
              </a:rPr>
              <a:t>ROJO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>es um </a:t>
            </a:r>
            <a:r>
              <a:rPr lang="pt-BR" sz="5400" dirty="0" err="1" smtClean="0"/>
              <a:t>heterosemántico</a:t>
            </a:r>
            <a:r>
              <a:rPr lang="pt-BR" sz="5400" dirty="0" smtClean="0"/>
              <a:t>.</a:t>
            </a:r>
            <a:endParaRPr lang="pt-BR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4221088"/>
            <a:ext cx="6997428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t-BR" sz="3600" b="1" dirty="0" smtClean="0"/>
              <a:t>PORTUGUÉS		ESPAÑOL</a:t>
            </a:r>
          </a:p>
          <a:p>
            <a:r>
              <a:rPr lang="pt-BR" sz="3600" b="1" dirty="0" smtClean="0">
                <a:solidFill>
                  <a:srgbClr val="FF0000"/>
                </a:solidFill>
              </a:rPr>
              <a:t>VERMELHO			ROJO</a:t>
            </a:r>
          </a:p>
          <a:p>
            <a:r>
              <a:rPr lang="pt-BR" sz="3600" b="1" dirty="0" smtClean="0">
                <a:solidFill>
                  <a:srgbClr val="CC3399"/>
                </a:solidFill>
              </a:rPr>
              <a:t>ROXO				MORADO</a:t>
            </a:r>
            <a:endParaRPr lang="pt-BR" sz="3600" b="1" dirty="0">
              <a:solidFill>
                <a:srgbClr val="CC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</TotalTime>
  <Words>8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Slide 1</vt:lpstr>
      <vt:lpstr>Slide 2</vt:lpstr>
      <vt:lpstr>Recuerda que el color ROJO es um heterosemántico.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</dc:creator>
  <cp:lastModifiedBy>Julia</cp:lastModifiedBy>
  <cp:revision>2</cp:revision>
  <dcterms:created xsi:type="dcterms:W3CDTF">2011-02-28T18:59:53Z</dcterms:created>
  <dcterms:modified xsi:type="dcterms:W3CDTF">2011-02-28T19:16:13Z</dcterms:modified>
</cp:coreProperties>
</file>