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2990-5BFE-4DA3-A5A0-5E340AD3A2B3}" type="datetimeFigureOut">
              <a:rPr lang="pt-BR" smtClean="0"/>
              <a:t>10/11/2010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08F46-F592-4CBF-A0D3-A307126D7962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807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pt-BR" b="1" dirty="0" smtClean="0">
              <a:latin typeface="Comic Sans MS" pitchFamily="66" charset="0"/>
            </a:endParaRPr>
          </a:p>
          <a:p>
            <a:endParaRPr lang="pt-BR" sz="5400" b="1" dirty="0" smtClean="0">
              <a:latin typeface="Comic Sans MS" pitchFamily="66" charset="0"/>
            </a:endParaRPr>
          </a:p>
          <a:p>
            <a:r>
              <a:rPr lang="pt-BR" sz="5400" b="1" dirty="0" err="1" smtClean="0">
                <a:latin typeface="Comic Sans MS" pitchFamily="66" charset="0"/>
              </a:rPr>
              <a:t>Los</a:t>
            </a:r>
            <a:r>
              <a:rPr lang="pt-BR" sz="5400" b="1" dirty="0" smtClean="0">
                <a:latin typeface="Comic Sans MS" pitchFamily="66" charset="0"/>
              </a:rPr>
              <a:t> instrumentos </a:t>
            </a:r>
            <a:r>
              <a:rPr lang="pt-BR" sz="5400" b="1" dirty="0" err="1">
                <a:latin typeface="Comic Sans MS" pitchFamily="66" charset="0"/>
              </a:rPr>
              <a:t>m</a:t>
            </a:r>
            <a:r>
              <a:rPr lang="pt-BR" sz="5400" b="1" dirty="0" err="1" smtClean="0">
                <a:latin typeface="Comic Sans MS" pitchFamily="66" charset="0"/>
              </a:rPr>
              <a:t>usicales</a:t>
            </a:r>
            <a:endParaRPr lang="pt-BR" sz="5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terí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76672"/>
            <a:ext cx="3024336" cy="20162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 descr="electr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1556792"/>
            <a:ext cx="2752700" cy="27527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pian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077072"/>
            <a:ext cx="2952328" cy="21602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TextBox 10"/>
          <p:cNvSpPr txBox="1"/>
          <p:nvPr/>
        </p:nvSpPr>
        <p:spPr>
          <a:xfrm>
            <a:off x="1331640" y="270892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BATERÍA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620688"/>
            <a:ext cx="2204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ELECTRICA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4048" y="5085184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tx2">
                    <a:lumMod val="75000"/>
                  </a:schemeClr>
                </a:solidFill>
              </a:rPr>
              <a:t>PIANO</a:t>
            </a:r>
            <a:endParaRPr lang="pt-B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corde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2520280" cy="173412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6" name="Picture 5" descr="guitarra-clas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916832"/>
            <a:ext cx="2808312" cy="24482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 descr="pandere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717032"/>
            <a:ext cx="2952328" cy="192769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275856" y="1052736"/>
            <a:ext cx="2397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ACORDEON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5877272"/>
            <a:ext cx="2457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PANDERETA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653136"/>
            <a:ext cx="2177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accent3">
                    <a:lumMod val="50000"/>
                  </a:schemeClr>
                </a:solidFill>
              </a:rPr>
              <a:t>GUITARRA</a:t>
            </a:r>
            <a:endParaRPr lang="pt-BR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</dc:creator>
  <cp:lastModifiedBy>Julia</cp:lastModifiedBy>
  <cp:revision>6</cp:revision>
  <dcterms:created xsi:type="dcterms:W3CDTF">2010-11-10T21:35:48Z</dcterms:created>
  <dcterms:modified xsi:type="dcterms:W3CDTF">2010-11-10T22:21:11Z</dcterms:modified>
</cp:coreProperties>
</file>