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F9DAF-5FCF-4B09-BDDE-44E657A91061}" type="datetimeFigureOut">
              <a:rPr lang="pt-BR" smtClean="0"/>
              <a:t>3/3/2010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7A134-1775-43CB-8AF1-F286716A5B4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sewfastseweasy.com/images/side_slit_skirt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Julia\estopa%20-%20estopa%20-%20la%20raja%20de%20tu%20falda.mp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/>
              <a:t> </a:t>
            </a:r>
            <a:endParaRPr lang="pt-BR" dirty="0"/>
          </a:p>
          <a:p>
            <a:r>
              <a:rPr lang="pt-BR" b="1" dirty="0"/>
              <a:t>¿QUÉ HA PASADO?</a:t>
            </a:r>
            <a:endParaRPr lang="pt-BR" dirty="0"/>
          </a:p>
          <a:p>
            <a:r>
              <a:rPr lang="es-ES" dirty="0"/>
              <a:t> </a:t>
            </a:r>
            <a:endParaRPr lang="pt-BR" dirty="0"/>
          </a:p>
          <a:p>
            <a:r>
              <a:rPr lang="es-ES" dirty="0"/>
              <a:t> </a:t>
            </a:r>
            <a:endParaRPr lang="pt-BR" dirty="0"/>
          </a:p>
          <a:p>
            <a:r>
              <a:rPr lang="es-ES" dirty="0"/>
              <a:t> </a:t>
            </a:r>
            <a:endParaRPr lang="pt-BR" dirty="0"/>
          </a:p>
          <a:p>
            <a:endParaRPr lang="pt-BR" dirty="0"/>
          </a:p>
        </p:txBody>
      </p:sp>
      <p:pic>
        <p:nvPicPr>
          <p:cNvPr id="4" name="Imagem 3" descr="bd07308_[1]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571612"/>
            <a:ext cx="658656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http://www.sewfastseweasy.com/images/side_slit_skirt.gif"/>
          <p:cNvPicPr>
            <a:picLocks noGrp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714612" y="214290"/>
            <a:ext cx="3000396" cy="66437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 raja de tu falda</a:t>
                      </a: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Era una tarde tonta y caliente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 esas que te quema el sol la frente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Era el verano del 97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 yo me moría por verte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 única idea era camelarte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Era llevarte a cualquier parte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Yo ese día tocaba en el bar sin nombre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 allí esperaba encontrarte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 puse un pantaloncito estrecho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 camiseta de los conciertos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Vamos 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Josele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tira "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pa´l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" coche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Porque esta noche nos la comemos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 al pasar por tu calle allí estabas tú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Esperando en la parada del autobús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Comiéndote con gracia aquel 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chupachups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¡Qué vicio, qué vicio!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 sé qué me 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dió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por la espalda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Cuando vi la raja de tu falda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Que un 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Seat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Panda se me cruzó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 se comió el parachoques de mi Ford 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Escort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 la raja de tu falda yo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Tuve un piñazo con un 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Seat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Panda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10:40 post 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meridiam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Llegamos tarde para no variar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 el tío del garito esta "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mosqueao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" 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Porque aún no hay nada "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montao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 la gente entra que te entra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 yo enchufa que te enchufa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 hermano "prueba que te prueba"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¿Esto se escucha o no se escucha?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Entre el calor de la gente, alma del ambiente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Los focos deslumbrantes son muy potentes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 público delante muy expectante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¡Caliente, caliente!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 repente se abrió la puerta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Mientras yo cogía la guitarra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 me temblaron las piernas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 ver de nuevo la raja de tu falda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 la raja de tu falda yo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Rompí tres cuerdas de esta guitarra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 ahora ya ha pasado el tiempo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Parece que fuera ayer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Desde que desapareciste del concierto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Yo no te he vuelto a ver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Ya no recuerdo tus ojos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Ni siquiera tu mirada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Tan sólo puedo acordarme de la raja de tu falda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 la raja de tu falda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Yo me he "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obsesionao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" y voy de barra en barra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 la raja de tu falda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Yo tuve un piñazo con un 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Seat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Panda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 la raja de tu falda</a:t>
                      </a:r>
                      <a:b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Yo tuve un siniestro con un </a:t>
                      </a:r>
                      <a:r>
                        <a:rPr lang="es-ES_tradnl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Seat</a:t>
                      </a:r>
                      <a:r>
                        <a:rPr lang="es-ES_tradn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Panda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estopa - estopa - la raja de tu fald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500430" y="357166"/>
            <a:ext cx="901705" cy="901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302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</Words>
  <Application>Microsoft Office PowerPoint</Application>
  <PresentationFormat>Apresentação na tela (4:3)</PresentationFormat>
  <Paragraphs>9</Paragraphs>
  <Slides>4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Slide 2</vt:lpstr>
      <vt:lpstr>Slide 3</vt:lpstr>
      <vt:lpstr>Slide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</dc:creator>
  <cp:lastModifiedBy>dani</cp:lastModifiedBy>
  <cp:revision>9</cp:revision>
  <dcterms:created xsi:type="dcterms:W3CDTF">2010-03-03T14:31:03Z</dcterms:created>
  <dcterms:modified xsi:type="dcterms:W3CDTF">2010-03-03T16:31:49Z</dcterms:modified>
</cp:coreProperties>
</file>