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D299D-468C-4ADA-A309-58AC8CE301BA}" type="datetimeFigureOut">
              <a:rPr lang="pt-BR" smtClean="0"/>
              <a:t>28/02/2011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739E0-8456-4274-A5DD-551965E8B434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D299D-468C-4ADA-A309-58AC8CE301BA}" type="datetimeFigureOut">
              <a:rPr lang="pt-BR" smtClean="0"/>
              <a:t>28/02/2011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739E0-8456-4274-A5DD-551965E8B434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D299D-468C-4ADA-A309-58AC8CE301BA}" type="datetimeFigureOut">
              <a:rPr lang="pt-BR" smtClean="0"/>
              <a:t>28/02/2011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739E0-8456-4274-A5DD-551965E8B434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D299D-468C-4ADA-A309-58AC8CE301BA}" type="datetimeFigureOut">
              <a:rPr lang="pt-BR" smtClean="0"/>
              <a:t>28/02/2011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739E0-8456-4274-A5DD-551965E8B434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D299D-468C-4ADA-A309-58AC8CE301BA}" type="datetimeFigureOut">
              <a:rPr lang="pt-BR" smtClean="0"/>
              <a:t>28/02/2011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739E0-8456-4274-A5DD-551965E8B434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D299D-468C-4ADA-A309-58AC8CE301BA}" type="datetimeFigureOut">
              <a:rPr lang="pt-BR" smtClean="0"/>
              <a:t>28/02/2011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739E0-8456-4274-A5DD-551965E8B434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D299D-468C-4ADA-A309-58AC8CE301BA}" type="datetimeFigureOut">
              <a:rPr lang="pt-BR" smtClean="0"/>
              <a:t>28/02/2011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739E0-8456-4274-A5DD-551965E8B434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D299D-468C-4ADA-A309-58AC8CE301BA}" type="datetimeFigureOut">
              <a:rPr lang="pt-BR" smtClean="0"/>
              <a:t>28/02/2011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739E0-8456-4274-A5DD-551965E8B434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D299D-468C-4ADA-A309-58AC8CE301BA}" type="datetimeFigureOut">
              <a:rPr lang="pt-BR" smtClean="0"/>
              <a:t>28/02/2011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739E0-8456-4274-A5DD-551965E8B434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D299D-468C-4ADA-A309-58AC8CE301BA}" type="datetimeFigureOut">
              <a:rPr lang="pt-BR" smtClean="0"/>
              <a:t>28/02/2011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739E0-8456-4274-A5DD-551965E8B434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D299D-468C-4ADA-A309-58AC8CE301BA}" type="datetimeFigureOut">
              <a:rPr lang="pt-BR" smtClean="0"/>
              <a:t>28/02/2011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739E0-8456-4274-A5DD-551965E8B434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4D299D-468C-4ADA-A309-58AC8CE301BA}" type="datetimeFigureOut">
              <a:rPr lang="pt-BR" smtClean="0"/>
              <a:t>28/02/2011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4739E0-8456-4274-A5DD-551965E8B434}" type="slidenum">
              <a:rPr lang="pt-BR" smtClean="0"/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#ficha_nota-5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47864" y="332656"/>
            <a:ext cx="5328592" cy="18002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pt-BR" sz="6600" dirty="0" smtClean="0">
                <a:latin typeface="Georgia" pitchFamily="18" charset="0"/>
              </a:rPr>
              <a:t>Panamá</a:t>
            </a:r>
            <a:endParaRPr lang="pt-BR" sz="6600" dirty="0">
              <a:latin typeface="Georgia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4" name="Picture 3" descr="panama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0947834">
            <a:off x="269085" y="2082197"/>
            <a:ext cx="4355976" cy="3268342"/>
          </a:xfrm>
          <a:prstGeom prst="rect">
            <a:avLst/>
          </a:prstGeom>
        </p:spPr>
      </p:pic>
      <p:pic>
        <p:nvPicPr>
          <p:cNvPr id="5" name="Picture 4" descr="untitled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83968" y="3429000"/>
            <a:ext cx="4122953" cy="274363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756576" cy="6858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algn="ctr">
              <a:buNone/>
            </a:pPr>
            <a:endParaRPr lang="pt-BR" sz="5200" b="1" dirty="0" smtClean="0">
              <a:latin typeface="Georgia" pitchFamily="18" charset="0"/>
            </a:endParaRPr>
          </a:p>
          <a:p>
            <a:pPr algn="ctr">
              <a:buNone/>
            </a:pPr>
            <a:r>
              <a:rPr lang="pt-BR" sz="5200" b="1" dirty="0" err="1" smtClean="0">
                <a:latin typeface="Georgia" pitchFamily="18" charset="0"/>
              </a:rPr>
              <a:t>Datos</a:t>
            </a:r>
            <a:r>
              <a:rPr lang="pt-BR" sz="5200" b="1" dirty="0" smtClean="0">
                <a:latin typeface="Georgia" pitchFamily="18" charset="0"/>
              </a:rPr>
              <a:t>:</a:t>
            </a:r>
          </a:p>
          <a:p>
            <a:pPr>
              <a:buNone/>
            </a:pPr>
            <a:endParaRPr lang="pt-BR" sz="5200" b="1" dirty="0" smtClean="0">
              <a:latin typeface="Georgia" pitchFamily="18" charset="0"/>
            </a:endParaRPr>
          </a:p>
          <a:p>
            <a:pPr fontAlgn="t"/>
            <a:r>
              <a:rPr lang="es-ES" sz="3600" b="1" dirty="0" smtClean="0">
                <a:solidFill>
                  <a:srgbClr val="0070C0"/>
                </a:solidFill>
                <a:latin typeface="Georgia" pitchFamily="18" charset="0"/>
              </a:rPr>
              <a:t>Capital:  Panamá</a:t>
            </a:r>
          </a:p>
          <a:p>
            <a:pPr fontAlgn="t"/>
            <a:r>
              <a:rPr lang="es-ES" sz="3600" b="1" dirty="0" smtClean="0">
                <a:solidFill>
                  <a:srgbClr val="0070C0"/>
                </a:solidFill>
                <a:latin typeface="Georgia" pitchFamily="18" charset="0"/>
              </a:rPr>
              <a:t>Ciudad más poblada: Panamá</a:t>
            </a:r>
          </a:p>
          <a:p>
            <a:r>
              <a:rPr lang="es-ES" sz="3600" b="1" dirty="0" smtClean="0">
                <a:solidFill>
                  <a:srgbClr val="0070C0"/>
                </a:solidFill>
                <a:latin typeface="Georgia" pitchFamily="18" charset="0"/>
              </a:rPr>
              <a:t>Idioma oficial:  Español</a:t>
            </a:r>
            <a:endParaRPr lang="es-ES" sz="3600" b="1" baseline="30000" dirty="0">
              <a:solidFill>
                <a:srgbClr val="0070C0"/>
              </a:solidFill>
              <a:latin typeface="Georgia" pitchFamily="18" charset="0"/>
            </a:endParaRPr>
          </a:p>
          <a:p>
            <a:r>
              <a:rPr lang="es-ES" sz="3600" b="1" dirty="0" smtClean="0">
                <a:solidFill>
                  <a:srgbClr val="0070C0"/>
                </a:solidFill>
                <a:latin typeface="Georgia" pitchFamily="18" charset="0"/>
              </a:rPr>
              <a:t>Forma de gobierno: República</a:t>
            </a:r>
            <a:r>
              <a:rPr lang="es-ES" sz="3600" b="1" dirty="0">
                <a:solidFill>
                  <a:srgbClr val="0070C0"/>
                </a:solidFill>
                <a:latin typeface="Georgia" pitchFamily="18" charset="0"/>
              </a:rPr>
              <a:t> </a:t>
            </a:r>
            <a:r>
              <a:rPr lang="es-ES" sz="3600" b="1" dirty="0" smtClean="0">
                <a:solidFill>
                  <a:srgbClr val="0070C0"/>
                </a:solidFill>
                <a:latin typeface="Georgia" pitchFamily="18" charset="0"/>
              </a:rPr>
              <a:t>presidencialista</a:t>
            </a:r>
            <a:endParaRPr lang="es-ES" sz="3600" b="1" dirty="0">
              <a:solidFill>
                <a:srgbClr val="0070C0"/>
              </a:solidFill>
              <a:latin typeface="Georgia" pitchFamily="18" charset="0"/>
            </a:endParaRPr>
          </a:p>
          <a:p>
            <a:r>
              <a:rPr lang="es-ES" sz="3600" b="1" dirty="0" smtClean="0">
                <a:solidFill>
                  <a:srgbClr val="0070C0"/>
                </a:solidFill>
                <a:latin typeface="Georgia" pitchFamily="18" charset="0"/>
              </a:rPr>
              <a:t> Presidente: Ricardo </a:t>
            </a:r>
            <a:r>
              <a:rPr lang="es-ES" sz="3600" b="1" dirty="0" err="1" smtClean="0">
                <a:solidFill>
                  <a:srgbClr val="0070C0"/>
                </a:solidFill>
                <a:latin typeface="Georgia" pitchFamily="18" charset="0"/>
              </a:rPr>
              <a:t>Martinelli</a:t>
            </a:r>
            <a:endParaRPr lang="es-ES" sz="3600" b="1" dirty="0">
              <a:solidFill>
                <a:srgbClr val="0070C0"/>
              </a:solidFill>
              <a:latin typeface="Georgia" pitchFamily="18" charset="0"/>
            </a:endParaRPr>
          </a:p>
          <a:p>
            <a:r>
              <a:rPr lang="es-ES" sz="3600" b="1" dirty="0" smtClean="0">
                <a:solidFill>
                  <a:srgbClr val="0070C0"/>
                </a:solidFill>
                <a:latin typeface="Georgia" pitchFamily="18" charset="0"/>
              </a:rPr>
              <a:t>Independencia</a:t>
            </a:r>
          </a:p>
          <a:p>
            <a:pPr>
              <a:buNone/>
            </a:pPr>
            <a:r>
              <a:rPr lang="es-ES" sz="3600" b="1" dirty="0" smtClean="0">
                <a:solidFill>
                  <a:srgbClr val="0070C0"/>
                </a:solidFill>
                <a:latin typeface="Georgia" pitchFamily="18" charset="0"/>
              </a:rPr>
              <a:t>España: 28 de noviembre de 1821</a:t>
            </a:r>
            <a:r>
              <a:rPr lang="es-ES" sz="3600" b="1" dirty="0">
                <a:solidFill>
                  <a:srgbClr val="0070C0"/>
                </a:solidFill>
                <a:latin typeface="Georgia" pitchFamily="18" charset="0"/>
              </a:rPr>
              <a:t>.</a:t>
            </a:r>
          </a:p>
          <a:p>
            <a:pPr>
              <a:buNone/>
            </a:pPr>
            <a:r>
              <a:rPr lang="es-ES" sz="3600" b="1" dirty="0" smtClean="0">
                <a:solidFill>
                  <a:srgbClr val="0070C0"/>
                </a:solidFill>
                <a:latin typeface="Georgia" pitchFamily="18" charset="0"/>
              </a:rPr>
              <a:t>Colombia: </a:t>
            </a:r>
            <a:r>
              <a:rPr lang="es-ES" sz="3600" b="1" baseline="30000" dirty="0" smtClean="0">
                <a:solidFill>
                  <a:srgbClr val="0070C0"/>
                </a:solidFill>
                <a:latin typeface="Georgia" pitchFamily="18" charset="0"/>
                <a:hlinkClick r:id="rId2"/>
              </a:rPr>
              <a:t> </a:t>
            </a:r>
            <a:r>
              <a:rPr lang="es-ES" sz="3600" b="1" dirty="0" smtClean="0">
                <a:solidFill>
                  <a:srgbClr val="0070C0"/>
                </a:solidFill>
                <a:latin typeface="Georgia" pitchFamily="18" charset="0"/>
              </a:rPr>
              <a:t>3 de noviembre de 1903</a:t>
            </a:r>
            <a:r>
              <a:rPr lang="es-ES" sz="3600" b="1" dirty="0">
                <a:solidFill>
                  <a:srgbClr val="0070C0"/>
                </a:solidFill>
                <a:latin typeface="Georgia" pitchFamily="18" charset="0"/>
              </a:rPr>
              <a:t>.</a:t>
            </a:r>
            <a:r>
              <a:rPr lang="es-ES" b="1" dirty="0" smtClean="0">
                <a:latin typeface="Georgia" pitchFamily="18" charset="0"/>
              </a:rPr>
              <a:t/>
            </a:r>
            <a:br>
              <a:rPr lang="es-ES" b="1" dirty="0" smtClean="0">
                <a:latin typeface="Georgia" pitchFamily="18" charset="0"/>
              </a:rPr>
            </a:br>
            <a:r>
              <a:rPr lang="es-ES" b="1" dirty="0" smtClean="0">
                <a:latin typeface="Georgia" pitchFamily="18" charset="0"/>
              </a:rPr>
              <a:t> </a:t>
            </a:r>
            <a:r>
              <a:rPr lang="es-ES" dirty="0" smtClean="0"/>
              <a:t/>
            </a:r>
            <a:br>
              <a:rPr lang="es-ES" dirty="0" smtClean="0"/>
            </a:b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pt-BR" sz="4800" b="1" dirty="0" smtClean="0">
                <a:latin typeface="Georgia" pitchFamily="18" charset="0"/>
              </a:rPr>
              <a:t>Canal de Panamá</a:t>
            </a:r>
            <a:endParaRPr lang="pt-BR" sz="4800" b="1" dirty="0">
              <a:latin typeface="Georg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s-ES" dirty="0" smtClean="0"/>
              <a:t>	</a:t>
            </a:r>
            <a:r>
              <a:rPr lang="es-ES" dirty="0" smtClean="0">
                <a:latin typeface="Georgia" pitchFamily="18" charset="0"/>
              </a:rPr>
              <a:t>El </a:t>
            </a:r>
            <a:r>
              <a:rPr lang="es-ES" b="1" dirty="0" smtClean="0">
                <a:latin typeface="Georgia" pitchFamily="18" charset="0"/>
              </a:rPr>
              <a:t>canal de Panamá</a:t>
            </a:r>
            <a:r>
              <a:rPr lang="es-ES" dirty="0" smtClean="0">
                <a:latin typeface="Georgia" pitchFamily="18" charset="0"/>
              </a:rPr>
              <a:t> es un canal de navegación, que atraviesa entre el mar Caribe y el Océano Pacífico. Inaugurado el 15 de agosto de 1914, ha tenido un efecto de amplias proporciones al acortar la distancia y tiempos de comunicación marítima, produciendo adelantos económicos y comerciales durante casi todo el siglo XX. Proporciona una vía de tránsito corta y relativamente barata.</a:t>
            </a:r>
            <a:endParaRPr lang="pt-BR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143000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pt-BR" dirty="0" err="1" smtClean="0">
                <a:latin typeface="Georgia" pitchFamily="18" charset="0"/>
              </a:rPr>
              <a:t>Platos</a:t>
            </a:r>
            <a:r>
              <a:rPr lang="pt-BR" dirty="0" smtClean="0">
                <a:latin typeface="Georgia" pitchFamily="18" charset="0"/>
              </a:rPr>
              <a:t> típicos</a:t>
            </a:r>
            <a:endParaRPr lang="pt-BR" dirty="0">
              <a:latin typeface="Georg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84784"/>
            <a:ext cx="9144000" cy="537321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pt-BR" dirty="0" smtClean="0">
                <a:latin typeface="Georgia" pitchFamily="18" charset="0"/>
              </a:rPr>
              <a:t>Panela y </a:t>
            </a:r>
            <a:r>
              <a:rPr lang="pt-BR" dirty="0" err="1" smtClean="0">
                <a:latin typeface="Georgia" pitchFamily="18" charset="0"/>
              </a:rPr>
              <a:t>Sancocho</a:t>
            </a:r>
            <a:endParaRPr lang="pt-BR" dirty="0">
              <a:latin typeface="Georgia" pitchFamily="18" charset="0"/>
            </a:endParaRPr>
          </a:p>
        </p:txBody>
      </p:sp>
      <p:pic>
        <p:nvPicPr>
          <p:cNvPr id="4" name="Picture 3" descr="Sancocho3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1720" y="2276872"/>
            <a:ext cx="5040560" cy="3780420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51</Words>
  <Application>Microsoft Office PowerPoint</Application>
  <PresentationFormat>On-screen Show (4:3)</PresentationFormat>
  <Paragraphs>16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Panamá</vt:lpstr>
      <vt:lpstr>Slide 2</vt:lpstr>
      <vt:lpstr>Canal de Panamá</vt:lpstr>
      <vt:lpstr>Platos típicos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Panamá</dc:title>
  <dc:creator>Julia</dc:creator>
  <cp:lastModifiedBy>Julia</cp:lastModifiedBy>
  <cp:revision>4</cp:revision>
  <dcterms:created xsi:type="dcterms:W3CDTF">2011-02-28T19:38:08Z</dcterms:created>
  <dcterms:modified xsi:type="dcterms:W3CDTF">2011-02-28T20:15:36Z</dcterms:modified>
</cp:coreProperties>
</file>